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52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44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84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27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80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39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634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605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169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81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21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C0B6-D5FA-42B5-87CD-0901B05BDE0E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2BC3-5BAC-44A0-8D50-B02239E5B6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70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732" y="1188012"/>
            <a:ext cx="4214191" cy="41838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611" y="1423821"/>
            <a:ext cx="3541136" cy="39479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3955" y="5772646"/>
            <a:ext cx="11579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흰색 </a:t>
            </a:r>
            <a:r>
              <a:rPr lang="ko-KR" altLang="en-US" sz="2000" dirty="0" err="1" smtClean="0"/>
              <a:t>반팔티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+ </a:t>
            </a:r>
            <a:r>
              <a:rPr lang="ko-KR" altLang="en-US" sz="2000" dirty="0" smtClean="0"/>
              <a:t>파란색 나시 </a:t>
            </a:r>
            <a:r>
              <a:rPr lang="ko-KR" altLang="en-US" sz="2000" dirty="0" err="1" smtClean="0"/>
              <a:t>구입예정</a:t>
            </a:r>
            <a:r>
              <a:rPr lang="en-US" altLang="ko-KR" sz="2000" dirty="0" smtClean="0"/>
              <a:t>,</a:t>
            </a:r>
          </a:p>
          <a:p>
            <a:pPr algn="ctr"/>
            <a:r>
              <a:rPr lang="ko-KR" altLang="en-US" sz="2000" dirty="0" smtClean="0"/>
              <a:t>파란색 농구 </a:t>
            </a:r>
            <a:r>
              <a:rPr lang="ko-KR" altLang="en-US" sz="2000" dirty="0" err="1" smtClean="0"/>
              <a:t>나시에만</a:t>
            </a:r>
            <a:r>
              <a:rPr lang="ko-KR" altLang="en-US" sz="2000" dirty="0" smtClean="0"/>
              <a:t> 전면 페이스북 인쇄 </a:t>
            </a:r>
            <a:r>
              <a:rPr lang="en-US" altLang="ko-KR" sz="2000" dirty="0" smtClean="0"/>
              <a:t>+ </a:t>
            </a:r>
            <a:r>
              <a:rPr lang="ko-KR" altLang="en-US" sz="2000" dirty="0" smtClean="0"/>
              <a:t>나시 뒷면에는 개인별 이니셜과 번호 </a:t>
            </a:r>
            <a:endParaRPr lang="en-US" altLang="ko-KR" sz="2000" dirty="0" smtClean="0"/>
          </a:p>
          <a:p>
            <a:pPr algn="ctr"/>
            <a:r>
              <a:rPr lang="ko-KR" altLang="en-US" sz="2000" dirty="0" smtClean="0"/>
              <a:t>해당 홈페이지 추천 글자로  인쇄</a:t>
            </a:r>
            <a:endParaRPr lang="ko-KR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671605" y="2526817"/>
            <a:ext cx="24251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err="1" smtClean="0">
                <a:solidFill>
                  <a:schemeClr val="bg1"/>
                </a:solidFill>
                <a:latin typeface="a긴고딕5" panose="02020600000000000000" pitchFamily="18" charset="-127"/>
                <a:ea typeface="a긴고딕5" panose="02020600000000000000" pitchFamily="18" charset="-127"/>
              </a:rPr>
              <a:t>멋지다박연진</a:t>
            </a:r>
            <a:endParaRPr lang="en-US" altLang="ko-KR" sz="2800" dirty="0" smtClean="0">
              <a:solidFill>
                <a:schemeClr val="bg1"/>
              </a:solidFill>
              <a:latin typeface="a긴고딕5" panose="02020600000000000000" pitchFamily="18" charset="-127"/>
              <a:ea typeface="a긴고딕5" panose="02020600000000000000" pitchFamily="18" charset="-127"/>
            </a:endParaRPr>
          </a:p>
          <a:p>
            <a:pPr algn="ctr"/>
            <a:endParaRPr lang="en-US" altLang="ko-KR" sz="2800" dirty="0" smtClean="0">
              <a:solidFill>
                <a:schemeClr val="bg1"/>
              </a:solidFill>
              <a:latin typeface="a긴고딕5" panose="02020600000000000000" pitchFamily="18" charset="-127"/>
              <a:ea typeface="a긴고딕5" panose="02020600000000000000" pitchFamily="18" charset="-127"/>
            </a:endParaRPr>
          </a:p>
          <a:p>
            <a:pPr algn="ctr"/>
            <a:r>
              <a:rPr lang="en-US" altLang="ko-KR" sz="9600" dirty="0" smtClean="0">
                <a:solidFill>
                  <a:schemeClr val="bg1"/>
                </a:solidFill>
                <a:latin typeface="a긴고딕5" panose="02020600000000000000" pitchFamily="18" charset="-127"/>
                <a:ea typeface="a긴고딕5" panose="02020600000000000000" pitchFamily="18" charset="-127"/>
              </a:rPr>
              <a:t>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413" y="128683"/>
            <a:ext cx="11579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인쇄 예시</a:t>
            </a:r>
            <a:endParaRPr lang="en-US" altLang="ko-KR" sz="2000" dirty="0" smtClean="0"/>
          </a:p>
          <a:p>
            <a:pPr algn="ctr"/>
            <a:endParaRPr lang="en-US" altLang="ko-KR" sz="2000" dirty="0"/>
          </a:p>
          <a:p>
            <a:pPr algn="ctr"/>
            <a:r>
              <a:rPr lang="en-US" altLang="ko-KR" sz="2000" dirty="0" smtClean="0"/>
              <a:t>&lt;</a:t>
            </a:r>
            <a:r>
              <a:rPr lang="ko-KR" altLang="en-US" sz="2000" dirty="0" smtClean="0"/>
              <a:t>앞면</a:t>
            </a:r>
            <a:r>
              <a:rPr lang="en-US" altLang="ko-KR" sz="2000" dirty="0" smtClean="0"/>
              <a:t>&gt;                                                        &lt;</a:t>
            </a:r>
            <a:r>
              <a:rPr lang="ko-KR" altLang="en-US" sz="2000" dirty="0" smtClean="0"/>
              <a:t>뒷면</a:t>
            </a:r>
            <a:r>
              <a:rPr lang="en-US" altLang="ko-KR" sz="2000" dirty="0" smtClean="0"/>
              <a:t>&gt;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0139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a긴고딕5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2023-04-07T01:18:59Z</dcterms:created>
  <dcterms:modified xsi:type="dcterms:W3CDTF">2023-04-07T01:19:34Z</dcterms:modified>
</cp:coreProperties>
</file>