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3653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62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547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104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383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310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43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277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982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59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746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94F18-9D21-4304-8218-1C69E1C121EC}" type="datetimeFigureOut">
              <a:rPr lang="ko-KR" altLang="en-US" smtClean="0"/>
              <a:t>2022-05-02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E9286-5909-4004-915B-6F69FBF009F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35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앞면</a:t>
            </a:r>
            <a:r>
              <a:rPr lang="en-US" altLang="ko-KR" dirty="0" smtClean="0"/>
              <a:t>-</a:t>
            </a:r>
            <a:r>
              <a:rPr lang="ko-KR" altLang="en-US" dirty="0" smtClean="0"/>
              <a:t>공통</a:t>
            </a:r>
            <a:r>
              <a:rPr lang="en-US" altLang="ko-KR" dirty="0" smtClean="0"/>
              <a:t>(</a:t>
            </a:r>
            <a:r>
              <a:rPr lang="ko-KR" altLang="en-US" dirty="0" smtClean="0"/>
              <a:t>팀워크</a:t>
            </a:r>
            <a:r>
              <a:rPr lang="en-US" altLang="ko-KR" dirty="0" smtClean="0"/>
              <a:t>, 3000</a:t>
            </a:r>
            <a:r>
              <a:rPr lang="ko-KR" altLang="en-US" dirty="0" smtClean="0"/>
              <a:t>원 추가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158" y="1579418"/>
            <a:ext cx="4256116" cy="47050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50486" y="4226767"/>
            <a:ext cx="44406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ko-KR" altLang="en-US" dirty="0" smtClean="0"/>
              <a:t>글씨</a:t>
            </a:r>
            <a:r>
              <a:rPr lang="en-US" altLang="ko-KR" dirty="0" smtClean="0"/>
              <a:t>: </a:t>
            </a:r>
            <a:r>
              <a:rPr lang="ko-KR" altLang="en-US" dirty="0" smtClean="0"/>
              <a:t>검정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 </a:t>
            </a:r>
            <a:r>
              <a:rPr lang="ko-KR" altLang="en-US" dirty="0" smtClean="0"/>
              <a:t>글씨 테두리</a:t>
            </a:r>
            <a:r>
              <a:rPr lang="en-US" altLang="ko-KR" dirty="0" smtClean="0"/>
              <a:t>: </a:t>
            </a:r>
            <a:r>
              <a:rPr lang="ko-KR" altLang="en-US" dirty="0" smtClean="0"/>
              <a:t>흰색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 </a:t>
            </a:r>
            <a:r>
              <a:rPr lang="ko-KR" altLang="en-US" dirty="0" smtClean="0"/>
              <a:t>글씨체</a:t>
            </a:r>
            <a:r>
              <a:rPr lang="en-US" altLang="ko-KR" dirty="0" smtClean="0"/>
              <a:t>: </a:t>
            </a:r>
            <a:r>
              <a:rPr lang="ko-KR" altLang="en-US" dirty="0" smtClean="0"/>
              <a:t>동글동글 귀여운 글씨체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           (</a:t>
            </a:r>
            <a:r>
              <a:rPr lang="ko-KR" altLang="en-US" dirty="0" smtClean="0"/>
              <a:t>없다면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기본 설정도 좋습니다</a:t>
            </a:r>
            <a:r>
              <a:rPr lang="en-US" altLang="ko-KR" dirty="0" smtClean="0"/>
              <a:t>!)</a:t>
            </a:r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7907" y="1690688"/>
            <a:ext cx="3905795" cy="21148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97427" y="3008590"/>
            <a:ext cx="141577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b="1" dirty="0" smtClean="0">
                <a:ln>
                  <a:solidFill>
                    <a:schemeClr val="bg1"/>
                  </a:solidFill>
                </a:ln>
              </a:rPr>
              <a:t>우주최강</a:t>
            </a:r>
            <a:endParaRPr lang="en-US" altLang="ko-KR" sz="2400" b="1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altLang="ko-KR" sz="1000" b="1" dirty="0">
              <a:ln>
                <a:solidFill>
                  <a:schemeClr val="bg1"/>
                </a:solidFill>
              </a:ln>
            </a:endParaRPr>
          </a:p>
          <a:p>
            <a:pPr algn="ctr"/>
            <a:r>
              <a:rPr lang="en-US" altLang="ko-KR" sz="2400" b="1" dirty="0" smtClean="0">
                <a:ln>
                  <a:solidFill>
                    <a:schemeClr val="bg1"/>
                  </a:solidFill>
                </a:ln>
              </a:rPr>
              <a:t>1</a:t>
            </a:r>
            <a:r>
              <a:rPr lang="ko-KR" altLang="en-US" sz="2400" b="1" dirty="0" smtClean="0">
                <a:ln>
                  <a:solidFill>
                    <a:schemeClr val="bg1"/>
                  </a:solidFill>
                </a:ln>
              </a:rPr>
              <a:t>반</a:t>
            </a:r>
            <a:endParaRPr lang="ko-KR" altLang="en-US" sz="2400" b="1" dirty="0">
              <a:ln>
                <a:solidFill>
                  <a:schemeClr val="bg1"/>
                </a:solidFill>
              </a:ln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61525" y="3501032"/>
            <a:ext cx="141577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b="1" dirty="0" smtClean="0">
                <a:ln>
                  <a:solidFill>
                    <a:schemeClr val="bg1"/>
                  </a:solidFill>
                </a:ln>
              </a:rPr>
              <a:t>우주최강</a:t>
            </a:r>
            <a:endParaRPr lang="en-US" altLang="ko-KR" sz="2400" b="1" dirty="0" smtClean="0">
              <a:ln>
                <a:solidFill>
                  <a:schemeClr val="bg1"/>
                </a:solidFill>
              </a:ln>
            </a:endParaRPr>
          </a:p>
          <a:p>
            <a:pPr algn="ctr"/>
            <a:endParaRPr lang="en-US" altLang="ko-KR" sz="1000" b="1" dirty="0">
              <a:ln>
                <a:solidFill>
                  <a:schemeClr val="bg1"/>
                </a:solidFill>
              </a:ln>
            </a:endParaRPr>
          </a:p>
          <a:p>
            <a:pPr algn="ctr"/>
            <a:r>
              <a:rPr lang="en-US" altLang="ko-KR" sz="2400" b="1" dirty="0" smtClean="0">
                <a:ln>
                  <a:solidFill>
                    <a:schemeClr val="bg1"/>
                  </a:solidFill>
                </a:ln>
              </a:rPr>
              <a:t>1</a:t>
            </a:r>
            <a:r>
              <a:rPr lang="ko-KR" altLang="en-US" sz="2400" b="1" dirty="0" smtClean="0">
                <a:ln>
                  <a:solidFill>
                    <a:schemeClr val="bg1"/>
                  </a:solidFill>
                </a:ln>
              </a:rPr>
              <a:t>반</a:t>
            </a:r>
            <a:endParaRPr lang="ko-KR" altLang="en-US" sz="2400" b="1" dirty="0">
              <a:ln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634261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뒷면</a:t>
            </a:r>
            <a:r>
              <a:rPr lang="en-US" altLang="ko-KR" dirty="0" smtClean="0"/>
              <a:t>-</a:t>
            </a:r>
            <a:r>
              <a:rPr lang="ko-KR" altLang="en-US" dirty="0" smtClean="0"/>
              <a:t>개인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개인번호</a:t>
            </a:r>
            <a:r>
              <a:rPr lang="en-US" altLang="ko-KR" dirty="0" smtClean="0"/>
              <a:t>, 2000</a:t>
            </a:r>
            <a:r>
              <a:rPr lang="ko-KR" altLang="en-US" dirty="0" smtClean="0"/>
              <a:t>원 추가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29736" y="1858639"/>
            <a:ext cx="101325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/>
              <a:t>01 / 02 / 03 / 04 / 05 / 06 / 07 / 08 / 09 / 10 / 11 / 12 / 13 / 14 / 15 / 16 / 17 / 18 / 19 / 20 / 21 / 22</a:t>
            </a:r>
            <a:br>
              <a:rPr lang="en-US" altLang="ko-KR" sz="2800" dirty="0" smtClean="0"/>
            </a:br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en-US" altLang="ko-KR" sz="2800" dirty="0" smtClean="0"/>
              <a:t>* 01</a:t>
            </a:r>
            <a:r>
              <a:rPr lang="ko-KR" altLang="en-US" sz="2800" dirty="0" smtClean="0"/>
              <a:t>번부터 </a:t>
            </a:r>
            <a:r>
              <a:rPr lang="en-US" altLang="ko-KR" sz="2800" dirty="0" smtClean="0"/>
              <a:t>22</a:t>
            </a:r>
            <a:r>
              <a:rPr lang="ko-KR" altLang="en-US" sz="2800" dirty="0" err="1" smtClean="0"/>
              <a:t>까지입니다</a:t>
            </a:r>
            <a:r>
              <a:rPr lang="en-US" altLang="ko-KR" sz="2800" dirty="0" smtClean="0"/>
              <a:t>!</a:t>
            </a:r>
            <a:br>
              <a:rPr lang="en-US" altLang="ko-KR" sz="2800" dirty="0" smtClean="0"/>
            </a:br>
            <a:r>
              <a:rPr lang="en-US" altLang="ko-KR" sz="2800" dirty="0" smtClean="0"/>
              <a:t>* </a:t>
            </a:r>
            <a:r>
              <a:rPr lang="ko-KR" altLang="en-US" sz="2800" dirty="0" smtClean="0"/>
              <a:t>교사는 </a:t>
            </a:r>
            <a:r>
              <a:rPr lang="en-US" altLang="ko-KR" sz="2800" dirty="0" smtClean="0"/>
              <a:t>00</a:t>
            </a:r>
            <a:r>
              <a:rPr lang="ko-KR" altLang="en-US" sz="2800" dirty="0" smtClean="0"/>
              <a:t>으로 부탁드립니다</a:t>
            </a:r>
            <a:r>
              <a:rPr lang="en-US" altLang="ko-KR" sz="2800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0827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110</Words>
  <Application>Microsoft Office PowerPoint</Application>
  <PresentationFormat>와이드스크린</PresentationFormat>
  <Paragraphs>10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앞면-공통(팀워크, 3000원 추가)</vt:lpstr>
      <vt:lpstr>뒷면-개인(개인번호, 2000원 추가)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앞면(팀워크, 3000원 추가)</dc:title>
  <dc:creator>Shillim</dc:creator>
  <cp:lastModifiedBy>Shillim</cp:lastModifiedBy>
  <cp:revision>3</cp:revision>
  <dcterms:created xsi:type="dcterms:W3CDTF">2022-05-02T08:49:28Z</dcterms:created>
  <dcterms:modified xsi:type="dcterms:W3CDTF">2022-05-02T09:10:52Z</dcterms:modified>
</cp:coreProperties>
</file>