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02E2B7C-4899-493F-8B91-35540494C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9E626DFC-4D2B-4FC7-96C6-F4D369020C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021A611-317A-4D0B-9C5A-40AE87AEB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63A03-EFD3-4128-A103-27DC67AD3BFD}" type="datetimeFigureOut">
              <a:rPr lang="ko-KR" altLang="en-US" smtClean="0"/>
              <a:t>2024-04-30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1B48582-0345-4F7B-A376-47D35BD6E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1B6A97D-D552-4506-926A-F9E8BBF20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02BF2-97A7-47CA-B881-4209595448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7172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ECFCA9-6302-4D22-9C58-86CC61F5B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B3258CD-529A-4CFE-80D5-2C07866B26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E567084-6903-4DC3-B3AB-E6D13A9A7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63A03-EFD3-4128-A103-27DC67AD3BFD}" type="datetimeFigureOut">
              <a:rPr lang="ko-KR" altLang="en-US" smtClean="0"/>
              <a:t>2024-04-30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6B185E9-4C82-49DA-8F50-004819859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BC7F0AE-43CE-4832-BF34-A0185FDDB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02BF2-97A7-47CA-B881-4209595448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4298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AD2F2BE5-37E6-4C86-8E78-F4D5277D1C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0701422-6CE1-44A7-85FF-84CF9D3FEF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46DCC56-1769-4D66-B71B-187C1D2A9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63A03-EFD3-4128-A103-27DC67AD3BFD}" type="datetimeFigureOut">
              <a:rPr lang="ko-KR" altLang="en-US" smtClean="0"/>
              <a:t>2024-04-30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85A8951-F9B6-4E3D-AB4E-963883DCA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367354-D343-4BB5-A4F5-B2E591990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02BF2-97A7-47CA-B881-4209595448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9810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25053D6-A4BF-4307-9DA2-EE9584AB9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42BCDEF-CD90-47C1-8620-BD7CFCC4D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3B19584-0785-4F50-B03B-81FC304B9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63A03-EFD3-4128-A103-27DC67AD3BFD}" type="datetimeFigureOut">
              <a:rPr lang="ko-KR" altLang="en-US" smtClean="0"/>
              <a:t>2024-04-30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0A635AC-3F0D-4327-B1AF-3EE6A8075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FF5931B-C250-473E-AFFC-DF4BA7ADC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02BF2-97A7-47CA-B881-4209595448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7384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E1CD174-B48F-4C94-A40D-60194A1DF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40FB098-DCD0-4F89-AC67-0992F52C3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FDDA8D8-704B-4C32-B5D4-ECA28C12C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63A03-EFD3-4128-A103-27DC67AD3BFD}" type="datetimeFigureOut">
              <a:rPr lang="ko-KR" altLang="en-US" smtClean="0"/>
              <a:t>2024-04-30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B8AA8B5-B974-4742-8145-E34695D1B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FB21A44-040A-4C14-9CE4-56FCE390D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02BF2-97A7-47CA-B881-4209595448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0848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444FE39-A58D-47E7-BD76-B3C31ED2B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3CEB1E0-2EC8-4907-B8C1-9AC99A79BC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5DD706A-B28E-43B3-AFE5-E9F37F4F3E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90BE83A-A11B-44DC-955D-EFD5DD4E5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63A03-EFD3-4128-A103-27DC67AD3BFD}" type="datetimeFigureOut">
              <a:rPr lang="ko-KR" altLang="en-US" smtClean="0"/>
              <a:t>2024-04-30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79C2961-6A23-4C1B-A72F-615A0287F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8DBDE15-DEB6-42D0-A789-D715229A7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02BF2-97A7-47CA-B881-4209595448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6614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E173725-B02D-45E6-8E9F-00058FB13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E52BF11-9956-4EC1-9958-60E69C615C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421F092-396F-4E03-8175-FD9A7DF59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1D4AD254-5189-4A1E-876D-E7B3B66FAD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ADD496D-CAFB-47C1-B904-D339D870F5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24DBDE3F-1C48-4B2E-A426-3F50BA631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63A03-EFD3-4128-A103-27DC67AD3BFD}" type="datetimeFigureOut">
              <a:rPr lang="ko-KR" altLang="en-US" smtClean="0"/>
              <a:t>2024-04-30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14F32174-C41D-4CB3-967B-D0AE7645D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E11E2CCD-9F10-402E-AC54-87A8DCA67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02BF2-97A7-47CA-B881-4209595448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8437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FCF4959-3FA9-4C93-895A-9DF5B19BD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F77958B-AE0E-46E0-8C4A-1E1984B0A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63A03-EFD3-4128-A103-27DC67AD3BFD}" type="datetimeFigureOut">
              <a:rPr lang="ko-KR" altLang="en-US" smtClean="0"/>
              <a:t>2024-04-30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3B949F62-8BA9-4680-BBF7-30766269C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2FC117E-C4C1-4DD2-AFD1-CEA5401D8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02BF2-97A7-47CA-B881-4209595448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8428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E89A1C2F-2E6D-495D-A8D4-922A32D42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63A03-EFD3-4128-A103-27DC67AD3BFD}" type="datetimeFigureOut">
              <a:rPr lang="ko-KR" altLang="en-US" smtClean="0"/>
              <a:t>2024-04-30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D345359D-F294-422A-A16C-1D407069C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E35CF2D-7066-4C57-B596-0F148D3B2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02BF2-97A7-47CA-B881-4209595448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4076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E25294B-A13B-4E08-B703-2E93BED75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CFFE5FF-A95B-425B-9464-A1897991C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AD64967-8A3F-4EA1-928B-09CA217440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0776B28-190B-42B1-8625-A5D115F4C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63A03-EFD3-4128-A103-27DC67AD3BFD}" type="datetimeFigureOut">
              <a:rPr lang="ko-KR" altLang="en-US" smtClean="0"/>
              <a:t>2024-04-30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DE2B989-1932-4FE9-B883-84F532924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93F5906-EE68-4DAF-AEFA-61DEA5A54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02BF2-97A7-47CA-B881-4209595448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5537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953C1BA-1C55-4FD3-AC60-730243D8B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354E91A-A6C8-4F73-98F1-B688B8D0AF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874D099-1BFC-423E-AFD0-27DD3D519C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FDE9C86-9B11-45F7-BD92-252EF0562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63A03-EFD3-4128-A103-27DC67AD3BFD}" type="datetimeFigureOut">
              <a:rPr lang="ko-KR" altLang="en-US" smtClean="0"/>
              <a:t>2024-04-30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E150879-E9A5-49B5-9928-EDF10F540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90492D0-8BD2-4E10-8839-800E94623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02BF2-97A7-47CA-B881-4209595448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3947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ACCC504F-955A-4852-94EC-248E7DE5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CFC1B4F-6C4F-4D57-8F18-7D1C8EEA85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96D84E5-DC0B-402E-BA24-B0735B0027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63A03-EFD3-4128-A103-27DC67AD3BFD}" type="datetimeFigureOut">
              <a:rPr lang="ko-KR" altLang="en-US" smtClean="0"/>
              <a:t>2024-04-30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85314EE-5405-4E73-B326-83ABB05F3F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3BB7F21-6836-41C5-B6BA-C9F5438BB5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02BF2-97A7-47CA-B881-4209595448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762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19CFC50-6E89-42EB-8531-406EACFB06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24660"/>
            <a:ext cx="9144000" cy="2387600"/>
          </a:xfrm>
        </p:spPr>
        <p:txBody>
          <a:bodyPr>
            <a:noAutofit/>
          </a:bodyPr>
          <a:lstStyle/>
          <a:p>
            <a:r>
              <a:rPr lang="en-US" altLang="ko-KR" sz="30000" dirty="0">
                <a:latin typeface="Berlin Sans FB Demi" panose="020E0802020502020306" pitchFamily="34" charset="0"/>
              </a:rPr>
              <a:t>2-9</a:t>
            </a:r>
            <a:endParaRPr lang="ko-KR" altLang="en-US" sz="30000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522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와이드스크린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Berlin Sans FB Demi</vt:lpstr>
      <vt:lpstr>Office 테마</vt:lpstr>
      <vt:lpstr>2-9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2-9</dc:title>
  <dc:creator>user</dc:creator>
  <cp:lastModifiedBy>user</cp:lastModifiedBy>
  <cp:revision>1</cp:revision>
  <dcterms:created xsi:type="dcterms:W3CDTF">2024-04-30T01:30:35Z</dcterms:created>
  <dcterms:modified xsi:type="dcterms:W3CDTF">2024-04-30T01:30:46Z</dcterms:modified>
</cp:coreProperties>
</file>