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7FEDA94-41CF-472D-8A8A-8018BC103B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605C6C7-40BC-43B0-A3B6-25CB9FA62B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498C44A-BAAD-412F-A421-ACAD49AB1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45BF-8123-4C97-BB6B-49F687E40AED}" type="datetimeFigureOut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5D85AB7-A79A-4741-A0F8-F6CA3EA43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AFDB673-796C-4588-B7EC-051E215C5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5F8F-D5F9-428F-AACB-068FE2C22F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143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5EDB072-942A-4826-AA07-78A94054A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DDABD74-7F17-444D-A852-CD04A068D2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EBD0F9F-C9A8-42FE-BED6-62A34F722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45BF-8123-4C97-BB6B-49F687E40AED}" type="datetimeFigureOut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FF4CE8-9F50-4FA0-81D0-008497BE5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9DCF9C9-2496-4C67-AB48-EB979D7AD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5F8F-D5F9-428F-AACB-068FE2C22F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730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41A30A4-E9A7-468E-941C-E1563ADE26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83BD08C-A7F7-480D-B3E2-DDF70EB180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8A0CC27-7F5F-4A01-AAD3-D274BF83D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45BF-8123-4C97-BB6B-49F687E40AED}" type="datetimeFigureOut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4031C32-00EF-4407-AF99-32D7476B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EAB0417-813B-4C33-8E5F-7FEE4A32E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5F8F-D5F9-428F-AACB-068FE2C22F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8125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C78C6F-DB4A-4AF7-87AE-0BE9BCA5F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4585850-2110-4F30-B72E-911B7D0A9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3C53C50-D41D-4887-BD85-731B1EF2D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45BF-8123-4C97-BB6B-49F687E40AED}" type="datetimeFigureOut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74B1356-FCC9-4100-B201-69A554866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A5C110D-3D87-4386-AD5F-1D3FDD124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5F8F-D5F9-428F-AACB-068FE2C22F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9526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47D1096-828C-4E6A-B9EA-EB624E05E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6D778AB-9A29-49F8-A1FA-1F4B70EE21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6822ED3-64D8-4BE2-A261-4C438C2BD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45BF-8123-4C97-BB6B-49F687E40AED}" type="datetimeFigureOut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CE4EBE1-0E8E-45B4-8F94-A77198CB4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9582844-1F57-442D-98B6-5274E2EA8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5F8F-D5F9-428F-AACB-068FE2C22F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2084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0AC45F-C5C4-4B59-B1FC-D744414AA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D524AAA-F80D-4B2A-9770-7D64B8ABD4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8CA1AF8-ED97-4328-927F-A6F75DF682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5C13AAD-1B77-4242-A44A-48F19439C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45BF-8123-4C97-BB6B-49F687E40AED}" type="datetimeFigureOut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496BF3-CB8F-419C-8888-E2D445AE1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59DF0C1-DCC1-4254-B15C-9FA684CD9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5F8F-D5F9-428F-AACB-068FE2C22F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4564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D7B442-AB7C-4BE7-BB51-6F9C62E79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264B122-A1E7-4F0C-ACC0-64B028046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BC24E60-5D8A-4760-8F9E-3C7BEC2D9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D7824C7-636E-435A-A03C-AA282D9610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8CAC8F02-9CB9-4B5A-8D1A-2395451047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5ECB1968-56B1-47B8-987D-EF1E87F86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45BF-8123-4C97-BB6B-49F687E40AED}" type="datetimeFigureOut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F9F2ED1-8A07-4C17-A6DF-C809C1011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A2D4C06-0608-48B7-B1CD-D3783C66C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5F8F-D5F9-428F-AACB-068FE2C22F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0048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2B27608-0709-4764-80CF-794E0EC62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0654333-0183-49BC-B758-D588DD891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45BF-8123-4C97-BB6B-49F687E40AED}" type="datetimeFigureOut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10B178F-CDA4-45F7-A6C4-E86B842AB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BF30FFE-DB21-410C-A1E9-069ECFC9B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5F8F-D5F9-428F-AACB-068FE2C22F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0912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B730291F-98AD-430C-B73F-E26F19979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45BF-8123-4C97-BB6B-49F687E40AED}" type="datetimeFigureOut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CB154B1-50BC-4CAF-9DE4-A1394DFA3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28B9A26-F7BE-4CD6-BE0D-4447CC8EE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5F8F-D5F9-428F-AACB-068FE2C22F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9096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81305A-5CB8-4DDA-B50D-B4828595A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79C2EE2-937A-48AA-BDAF-68828ECBC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0F1E885-45B2-40C9-8CEE-EE646ACDA6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CCE358B-F7F5-464B-B3DC-402850ADF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45BF-8123-4C97-BB6B-49F687E40AED}" type="datetimeFigureOut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C790041-4553-4075-8177-BBC3479E0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39CCB0C-AC09-407E-AB52-7D7850D5D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5F8F-D5F9-428F-AACB-068FE2C22F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39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5022697-4E2D-4512-95B0-53E81264C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B3BC68A-F1FD-4AEA-9896-4D4916F0EB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6239808-5B5E-4111-A9A6-48BE4EEC16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D8608F0-699E-49F3-BCBE-1D01C617C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45BF-8123-4C97-BB6B-49F687E40AED}" type="datetimeFigureOut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72B8957-B77E-40F9-9070-DF59643BE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85EA906-FB8F-40F4-89D1-ADC3DC265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5F8F-D5F9-428F-AACB-068FE2C22F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4190222-6A26-4F30-A514-4DA045395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7340454-24A6-4508-98AD-F2BE72266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3F6EB2E-616D-4B46-A87D-AE596A6599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D45BF-8123-4C97-BB6B-49F687E40AED}" type="datetimeFigureOut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A6C3076-0D8A-4BEB-84D6-D003EA482C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D08E43B-AD5B-4AFA-8756-F145802CAE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95F8F-D5F9-428F-AACB-068FE2C22F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5068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593A1B4D-9FE4-4FBB-9514-AB29E61277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101" y="167598"/>
            <a:ext cx="7569191" cy="6522804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D537E924-2695-46AF-BB61-F193C1856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5377" y="1404151"/>
            <a:ext cx="1012055" cy="1051496"/>
          </a:xfrm>
        </p:spPr>
        <p:txBody>
          <a:bodyPr>
            <a:normAutofit/>
          </a:bodyPr>
          <a:lstStyle/>
          <a:p>
            <a:pPr algn="dist"/>
            <a:r>
              <a:rPr lang="ko-KR" altLang="en-US" sz="1400" b="1" spc="-10" dirty="0">
                <a:latin typeface="나눔고딕OTF ExtraBold" panose="020D0904000000000000" pitchFamily="34" charset="-127"/>
                <a:ea typeface="나눔고딕OTF ExtraBold" panose="020D0904000000000000" pitchFamily="34" charset="-127"/>
              </a:rPr>
              <a:t>다이어트가</a:t>
            </a:r>
            <a:br>
              <a:rPr lang="en-US" altLang="ko-KR" sz="1400" b="1" spc="-10" dirty="0">
                <a:latin typeface="나눔고딕OTF ExtraBold" panose="020D0904000000000000" pitchFamily="34" charset="-127"/>
                <a:ea typeface="나눔고딕OTF ExtraBold" panose="020D0904000000000000" pitchFamily="34" charset="-127"/>
              </a:rPr>
            </a:br>
            <a:r>
              <a:rPr lang="ko-KR" altLang="en-US" sz="1400" b="1" spc="-10" dirty="0" err="1">
                <a:latin typeface="나눔고딕OTF ExtraBold" panose="020D0904000000000000" pitchFamily="34" charset="-127"/>
                <a:ea typeface="나눔고딕OTF ExtraBold" panose="020D0904000000000000" pitchFamily="34" charset="-127"/>
              </a:rPr>
              <a:t>가장쉽다</a:t>
            </a:r>
            <a:endParaRPr lang="ko-KR" altLang="en-US" sz="1400" b="1" spc="-10" dirty="0">
              <a:latin typeface="나눔고딕OTF ExtraBold" panose="020D0904000000000000" pitchFamily="34" charset="-127"/>
              <a:ea typeface="나눔고딕OTF ExtraBold" panose="020D0904000000000000" pitchFamily="34" charset="-127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EA3BAD42-0759-4F52-BB93-F799A5D5C19E}"/>
              </a:ext>
            </a:extLst>
          </p:cNvPr>
          <p:cNvSpPr txBox="1">
            <a:spLocks/>
          </p:cNvSpPr>
          <p:nvPr/>
        </p:nvSpPr>
        <p:spPr>
          <a:xfrm>
            <a:off x="9136601" y="1608338"/>
            <a:ext cx="1722269" cy="1051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lang="ko-KR" altLang="en-US" sz="2400" b="1" spc="-10" dirty="0">
                <a:latin typeface="나눔고딕OTF ExtraBold" panose="020D0904000000000000" pitchFamily="34" charset="-127"/>
                <a:ea typeface="나눔고딕OTF ExtraBold" panose="020D0904000000000000" pitchFamily="34" charset="-127"/>
              </a:rPr>
              <a:t>다이어트가</a:t>
            </a:r>
            <a:br>
              <a:rPr lang="en-US" altLang="ko-KR" sz="2400" b="1" spc="-10" dirty="0">
                <a:latin typeface="나눔고딕OTF ExtraBold" panose="020D0904000000000000" pitchFamily="34" charset="-127"/>
                <a:ea typeface="나눔고딕OTF ExtraBold" panose="020D0904000000000000" pitchFamily="34" charset="-127"/>
              </a:rPr>
            </a:br>
            <a:r>
              <a:rPr lang="ko-KR" altLang="en-US" sz="2400" b="1" spc="-10" dirty="0" err="1">
                <a:latin typeface="나눔고딕OTF ExtraBold" panose="020D0904000000000000" pitchFamily="34" charset="-127"/>
                <a:ea typeface="나눔고딕OTF ExtraBold" panose="020D0904000000000000" pitchFamily="34" charset="-127"/>
              </a:rPr>
              <a:t>가장쉽다</a:t>
            </a:r>
            <a:endParaRPr lang="ko-KR" altLang="en-US" sz="2400" b="1" spc="-10" dirty="0">
              <a:latin typeface="나눔고딕OTF ExtraBold" panose="020D0904000000000000" pitchFamily="34" charset="-127"/>
              <a:ea typeface="나눔고딕OTF ExtraBold" panose="020D0904000000000000" pitchFamily="34" charset="-127"/>
            </a:endParaRPr>
          </a:p>
        </p:txBody>
      </p:sp>
      <p:sp>
        <p:nvSpPr>
          <p:cNvPr id="6" name="제목 1">
            <a:extLst>
              <a:ext uri="{FF2B5EF4-FFF2-40B4-BE49-F238E27FC236}">
                <a16:creationId xmlns:a16="http://schemas.microsoft.com/office/drawing/2014/main" id="{A767A43E-B46F-43A6-AD9E-5B0D766B18C9}"/>
              </a:ext>
            </a:extLst>
          </p:cNvPr>
          <p:cNvSpPr txBox="1">
            <a:spLocks/>
          </p:cNvSpPr>
          <p:nvPr/>
        </p:nvSpPr>
        <p:spPr>
          <a:xfrm>
            <a:off x="8922797" y="3291673"/>
            <a:ext cx="2576003" cy="1051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400" b="1" spc="-10" dirty="0">
                <a:latin typeface="나눔고딕OTF ExtraBold" panose="020D0904000000000000" pitchFamily="34" charset="-127"/>
                <a:ea typeface="나눔고딕OTF ExtraBold" panose="020D0904000000000000" pitchFamily="34" charset="-127"/>
              </a:rPr>
              <a:t>예쁜 글씨체로 부탁드립니다</a:t>
            </a:r>
            <a:r>
              <a:rPr lang="en-US" altLang="ko-KR" sz="2400" b="1" spc="-10" dirty="0">
                <a:latin typeface="나눔고딕OTF ExtraBold" panose="020D0904000000000000" pitchFamily="34" charset="-127"/>
                <a:ea typeface="나눔고딕OTF ExtraBold" panose="020D0904000000000000" pitchFamily="34" charset="-127"/>
              </a:rPr>
              <a:t>. </a:t>
            </a:r>
            <a:endParaRPr lang="ko-KR" altLang="en-US" sz="2400" b="1" spc="-10" dirty="0">
              <a:latin typeface="나눔고딕OTF ExtraBold" panose="020D0904000000000000" pitchFamily="34" charset="-127"/>
              <a:ea typeface="나눔고딕OTF ExtraBold" panose="020D0904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58076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</Words>
  <Application>Microsoft Office PowerPoint</Application>
  <PresentationFormat>와이드스크린</PresentationFormat>
  <Paragraphs>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나눔고딕OTF ExtraBold</vt:lpstr>
      <vt:lpstr>맑은 고딕</vt:lpstr>
      <vt:lpstr>Arial</vt:lpstr>
      <vt:lpstr>Office 테마</vt:lpstr>
      <vt:lpstr>다이어트가 가장쉽다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다이어트가 가장쉽다</dc:title>
  <dc:creator>lenovo</dc:creator>
  <cp:lastModifiedBy>lenovo</cp:lastModifiedBy>
  <cp:revision>1</cp:revision>
  <dcterms:created xsi:type="dcterms:W3CDTF">2024-03-29T02:00:30Z</dcterms:created>
  <dcterms:modified xsi:type="dcterms:W3CDTF">2024-03-29T02:08:05Z</dcterms:modified>
</cp:coreProperties>
</file>