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82" y="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4462-3170-46DA-A126-29430430FFEF}" type="datetimeFigureOut">
              <a:rPr lang="ko-KR" altLang="en-US" smtClean="0"/>
              <a:t>2023-05-03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2324C-7232-4E75-9C5C-425664943B1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804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4462-3170-46DA-A126-29430430FFEF}" type="datetimeFigureOut">
              <a:rPr lang="ko-KR" altLang="en-US" smtClean="0"/>
              <a:t>2023-05-03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2324C-7232-4E75-9C5C-425664943B1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54392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4462-3170-46DA-A126-29430430FFEF}" type="datetimeFigureOut">
              <a:rPr lang="ko-KR" altLang="en-US" smtClean="0"/>
              <a:t>2023-05-03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2324C-7232-4E75-9C5C-425664943B1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94261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4462-3170-46DA-A126-29430430FFEF}" type="datetimeFigureOut">
              <a:rPr lang="ko-KR" altLang="en-US" smtClean="0"/>
              <a:t>2023-05-03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2324C-7232-4E75-9C5C-425664943B1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97413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4462-3170-46DA-A126-29430430FFEF}" type="datetimeFigureOut">
              <a:rPr lang="ko-KR" altLang="en-US" smtClean="0"/>
              <a:t>2023-05-03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2324C-7232-4E75-9C5C-425664943B1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07120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4462-3170-46DA-A126-29430430FFEF}" type="datetimeFigureOut">
              <a:rPr lang="ko-KR" altLang="en-US" smtClean="0"/>
              <a:t>2023-05-03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2324C-7232-4E75-9C5C-425664943B1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0806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4462-3170-46DA-A126-29430430FFEF}" type="datetimeFigureOut">
              <a:rPr lang="ko-KR" altLang="en-US" smtClean="0"/>
              <a:t>2023-05-03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2324C-7232-4E75-9C5C-425664943B1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48868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4462-3170-46DA-A126-29430430FFEF}" type="datetimeFigureOut">
              <a:rPr lang="ko-KR" altLang="en-US" smtClean="0"/>
              <a:t>2023-05-03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2324C-7232-4E75-9C5C-425664943B1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38554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4462-3170-46DA-A126-29430430FFEF}" type="datetimeFigureOut">
              <a:rPr lang="ko-KR" altLang="en-US" smtClean="0"/>
              <a:t>2023-05-03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2324C-7232-4E75-9C5C-425664943B1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04429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4462-3170-46DA-A126-29430430FFEF}" type="datetimeFigureOut">
              <a:rPr lang="ko-KR" altLang="en-US" smtClean="0"/>
              <a:t>2023-05-03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2324C-7232-4E75-9C5C-425664943B1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0993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4462-3170-46DA-A126-29430430FFEF}" type="datetimeFigureOut">
              <a:rPr lang="ko-KR" altLang="en-US" smtClean="0"/>
              <a:t>2023-05-03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2324C-7232-4E75-9C5C-425664943B1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7159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684462-3170-46DA-A126-29430430FFEF}" type="datetimeFigureOut">
              <a:rPr lang="ko-KR" altLang="en-US" smtClean="0"/>
              <a:t>2023-05-03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2324C-7232-4E75-9C5C-425664943B1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88107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859" y="476672"/>
            <a:ext cx="4876800" cy="493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44858" y="5410622"/>
            <a:ext cx="530746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400" dirty="0" smtClean="0"/>
              <a:t>모             종</a:t>
            </a:r>
            <a:endParaRPr lang="en-US" altLang="ko-KR" sz="5400" dirty="0" smtClean="0"/>
          </a:p>
          <a:p>
            <a:r>
              <a:rPr lang="ko-KR" altLang="en-US" sz="5400" dirty="0" err="1" smtClean="0"/>
              <a:t>강릉농자재마</a:t>
            </a:r>
            <a:r>
              <a:rPr lang="ko-KR" altLang="en-US" sz="5400" dirty="0" err="1"/>
              <a:t>트</a:t>
            </a:r>
            <a:endParaRPr lang="en-US" altLang="ko-KR" sz="5400" dirty="0" smtClean="0"/>
          </a:p>
        </p:txBody>
      </p:sp>
      <p:sp>
        <p:nvSpPr>
          <p:cNvPr id="5" name="직사각형 4"/>
          <p:cNvSpPr/>
          <p:nvPr/>
        </p:nvSpPr>
        <p:spPr>
          <a:xfrm>
            <a:off x="7264791" y="5396988"/>
            <a:ext cx="41745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err="1" smtClean="0">
                <a:solidFill>
                  <a:srgbClr val="FF0000"/>
                </a:solidFill>
              </a:rPr>
              <a:t>곰표와</a:t>
            </a:r>
            <a:r>
              <a:rPr lang="ko-KR" altLang="en-US" dirty="0" smtClean="0">
                <a:solidFill>
                  <a:srgbClr val="FF0000"/>
                </a:solidFill>
              </a:rPr>
              <a:t> 같은 글씨체로 </a:t>
            </a:r>
            <a:r>
              <a:rPr lang="ko-KR" altLang="en-US" dirty="0" err="1" smtClean="0">
                <a:solidFill>
                  <a:srgbClr val="FF0000"/>
                </a:solidFill>
              </a:rPr>
              <a:t>흰색부탁합니다</a:t>
            </a:r>
            <a:r>
              <a:rPr lang="en-US" altLang="ko-KR" dirty="0" smtClean="0">
                <a:solidFill>
                  <a:srgbClr val="FF0000"/>
                </a:solidFill>
              </a:rPr>
              <a:t>.</a:t>
            </a:r>
            <a:endParaRPr lang="en-US" altLang="ko-KR" dirty="0" smtClean="0">
              <a:solidFill>
                <a:srgbClr val="FF0000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7164287" y="4077072"/>
            <a:ext cx="425629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>
                <a:solidFill>
                  <a:srgbClr val="FF0000"/>
                </a:solidFill>
              </a:rPr>
              <a:t>새마을 마크 들어가고 밑에 모종</a:t>
            </a:r>
            <a:r>
              <a:rPr lang="en-US" altLang="ko-KR" dirty="0" smtClean="0">
                <a:solidFill>
                  <a:srgbClr val="FF0000"/>
                </a:solidFill>
              </a:rPr>
              <a:t/>
            </a:r>
            <a:br>
              <a:rPr lang="en-US" altLang="ko-KR" dirty="0" smtClean="0">
                <a:solidFill>
                  <a:srgbClr val="FF0000"/>
                </a:solidFill>
              </a:rPr>
            </a:br>
            <a:r>
              <a:rPr lang="ko-KR" altLang="en-US" dirty="0" smtClean="0">
                <a:solidFill>
                  <a:srgbClr val="FF0000"/>
                </a:solidFill>
              </a:rPr>
              <a:t>인쇄 </a:t>
            </a:r>
            <a:r>
              <a:rPr lang="ko-KR" altLang="en-US" dirty="0" err="1" smtClean="0">
                <a:solidFill>
                  <a:srgbClr val="FF0000"/>
                </a:solidFill>
              </a:rPr>
              <a:t>부탁드립니다</a:t>
            </a:r>
            <a:r>
              <a:rPr lang="en-US" altLang="ko-KR" dirty="0" smtClean="0">
                <a:solidFill>
                  <a:srgbClr val="FF0000"/>
                </a:solidFill>
              </a:rPr>
              <a:t>.</a:t>
            </a:r>
            <a:br>
              <a:rPr lang="en-US" altLang="ko-KR" dirty="0" smtClean="0">
                <a:solidFill>
                  <a:srgbClr val="FF0000"/>
                </a:solidFill>
              </a:rPr>
            </a:br>
            <a:r>
              <a:rPr lang="ko-KR" altLang="en-US" dirty="0" smtClean="0">
                <a:solidFill>
                  <a:srgbClr val="FF0000"/>
                </a:solidFill>
              </a:rPr>
              <a:t>만약에 안되면 모종</a:t>
            </a:r>
            <a:r>
              <a:rPr lang="en-US" altLang="ko-KR" dirty="0" smtClean="0">
                <a:solidFill>
                  <a:srgbClr val="FF0000"/>
                </a:solidFill>
              </a:rPr>
              <a:t>, </a:t>
            </a:r>
            <a:r>
              <a:rPr lang="ko-KR" altLang="en-US" dirty="0" err="1" smtClean="0">
                <a:solidFill>
                  <a:srgbClr val="FF0000"/>
                </a:solidFill>
              </a:rPr>
              <a:t>강릉농자재마트만</a:t>
            </a:r>
            <a:r>
              <a:rPr lang="ko-KR" altLang="en-US" dirty="0" smtClean="0">
                <a:solidFill>
                  <a:srgbClr val="FF0000"/>
                </a:solidFill>
              </a:rPr>
              <a:t> </a:t>
            </a:r>
            <a:endParaRPr lang="en-US" altLang="ko-KR" dirty="0" smtClean="0">
              <a:solidFill>
                <a:srgbClr val="FF0000"/>
              </a:solidFill>
            </a:endParaRPr>
          </a:p>
          <a:p>
            <a:r>
              <a:rPr lang="ko-KR" altLang="en-US" dirty="0" smtClean="0">
                <a:solidFill>
                  <a:srgbClr val="FF0000"/>
                </a:solidFill>
              </a:rPr>
              <a:t>크게 써 주십시오</a:t>
            </a:r>
            <a:r>
              <a:rPr lang="en-US" altLang="ko-KR" dirty="0" smtClean="0">
                <a:solidFill>
                  <a:srgbClr val="FF0000"/>
                </a:solidFill>
              </a:rPr>
              <a:t>.</a:t>
            </a:r>
            <a:endParaRPr lang="en-US" altLang="ko-KR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8263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13</Words>
  <Application>Microsoft Office PowerPoint</Application>
  <PresentationFormat>화면 슬라이드 쇼(4:3)</PresentationFormat>
  <Paragraphs>5</Paragraphs>
  <Slides>1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2" baseType="lpstr">
      <vt:lpstr>Office 테마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강릉농자재마트</dc:creator>
  <cp:lastModifiedBy>강릉농자재마트</cp:lastModifiedBy>
  <cp:revision>3</cp:revision>
  <dcterms:created xsi:type="dcterms:W3CDTF">2023-05-02T23:37:55Z</dcterms:created>
  <dcterms:modified xsi:type="dcterms:W3CDTF">2023-05-03T01:44:35Z</dcterms:modified>
</cp:coreProperties>
</file>